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85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4" r:id="rId20"/>
    <p:sldId id="275" r:id="rId21"/>
    <p:sldId id="268" r:id="rId22"/>
    <p:sldId id="260" r:id="rId23"/>
    <p:sldId id="278" r:id="rId24"/>
    <p:sldId id="286" r:id="rId25"/>
    <p:sldId id="289" r:id="rId26"/>
    <p:sldId id="290" r:id="rId27"/>
    <p:sldId id="287" r:id="rId28"/>
    <p:sldId id="291" r:id="rId29"/>
    <p:sldId id="292" r:id="rId30"/>
    <p:sldId id="259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004046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388" y="3869754"/>
            <a:ext cx="6400800" cy="1503462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2025" kern="1200" dirty="0">
                <a:solidFill>
                  <a:schemeClr val="tx1">
                    <a:tint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2924944"/>
            <a:ext cx="9144000" cy="14401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 rot="10800000">
            <a:off x="0" y="1412779"/>
            <a:ext cx="9141576" cy="144017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2" t="15408" r="25532" b="15408"/>
          <a:stretch/>
        </p:blipFill>
        <p:spPr>
          <a:xfrm>
            <a:off x="1" y="2"/>
            <a:ext cx="804805" cy="804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60" y="155984"/>
            <a:ext cx="979735" cy="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목차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ko-KR" altLang="en-US" sz="3300">
                <a:latin typeface="HY헤드라인M" pitchFamily="18" charset="-127"/>
                <a:ea typeface="HY헤드라인M" pitchFamily="18" charset="-127"/>
              </a:rPr>
              <a:t>마스터 제목 스타일 편집</a:t>
            </a:r>
            <a:endParaRPr lang="ko-KR" altLang="en-US" sz="33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267632"/>
            <a:ext cx="9144000" cy="7200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57200" y="1412875"/>
            <a:ext cx="8229600" cy="4895850"/>
          </a:xfrm>
        </p:spPr>
        <p:txBody>
          <a:bodyPr/>
          <a:lstStyle>
            <a:lvl1pPr>
              <a:defRPr lang="ko-KR" altLang="en-US" sz="2100" b="1" kern="1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1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3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1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  <a:lvl6pPr marL="1208485" indent="-196454" algn="l">
              <a:buFont typeface="Wingdings" panose="05000000000000000000" pitchFamily="2" charset="2"/>
              <a:buChar char="Ø"/>
              <a:defRPr/>
            </a:lvl6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532441" y="6565486"/>
            <a:ext cx="61156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4CB8EFB-C055-42EF-896E-890841590BC9}" type="slidenum">
              <a:rPr kumimoji="1" lang="ko-KR" altLang="en-US" sz="750" b="0" kern="120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‹#›</a:t>
            </a:fld>
            <a:endParaRPr kumimoji="1" lang="ko-KR" altLang="en-US" sz="750" b="0" kern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23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15"/>
          <a:stretch/>
        </p:blipFill>
        <p:spPr>
          <a:xfrm>
            <a:off x="60170" y="290691"/>
            <a:ext cx="9023661" cy="62766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1785" y="476674"/>
            <a:ext cx="1616469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6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Q/</a:t>
            </a:r>
            <a:r>
              <a:rPr lang="en-US" altLang="ko-KR" sz="6000" b="1" cap="none" spc="0" dirty="0">
                <a:ln w="11430"/>
                <a:solidFill>
                  <a:srgbClr val="3333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1" y="1800113"/>
            <a:ext cx="27363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Hanna Jang</a:t>
            </a:r>
          </a:p>
          <a:p>
            <a:r>
              <a:rPr lang="en-US" altLang="ko-KR" sz="1350" dirty="0"/>
              <a:t>urhanna333@gmail.com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37738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C4B85-CB45-4164-A437-DFBB9F0EA023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55576" y="2150864"/>
          <a:ext cx="7848872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" y="6500308"/>
            <a:ext cx="608338" cy="3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22335" y="83523"/>
            <a:ext cx="8699333" cy="688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2335" y="1047288"/>
            <a:ext cx="8699333" cy="5243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82157" y="6480296"/>
            <a:ext cx="561844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6D2C4B85-CB45-4164-A437-DFBB9F0EA0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73280"/>
            <a:ext cx="9144000" cy="7200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" y="6480298"/>
            <a:ext cx="620688" cy="35603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363798"/>
            <a:ext cx="9144000" cy="61077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817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8" r:id="rId6"/>
  </p:sldLayoutIdLst>
  <p:hf hdr="0" ftr="0" dt="0"/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8A5F3-9ED8-4624-A70E-7F595728F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KIPRIS OPEN API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C82AAA-B008-4027-ABB8-083A8CB28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388" y="3869753"/>
            <a:ext cx="6400800" cy="2049783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소프트웨어융합공학과</a:t>
            </a:r>
            <a:endParaRPr lang="en-US" altLang="ko-KR" dirty="0"/>
          </a:p>
          <a:p>
            <a:r>
              <a:rPr lang="en-US" altLang="ko-KR" dirty="0"/>
              <a:t>AMI Lab.</a:t>
            </a:r>
          </a:p>
          <a:p>
            <a:endParaRPr lang="en-US" altLang="ko-KR" dirty="0"/>
          </a:p>
          <a:p>
            <a:r>
              <a:rPr lang="ko-KR" altLang="en-US" dirty="0"/>
              <a:t>장한나</a:t>
            </a:r>
            <a:endParaRPr lang="en-US" altLang="ko-KR" dirty="0"/>
          </a:p>
          <a:p>
            <a:r>
              <a:rPr lang="en-US" altLang="ko-KR" dirty="0"/>
              <a:t>2019.05.15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580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dataSelect</a:t>
            </a:r>
            <a:r>
              <a:rPr lang="en-US" altLang="ko-KR" dirty="0"/>
              <a:t> </a:t>
            </a:r>
            <a:r>
              <a:rPr lang="ko-KR" altLang="en-US" dirty="0"/>
              <a:t>클래스를 호출하고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 err="1"/>
              <a:t>appNum</a:t>
            </a:r>
            <a:r>
              <a:rPr lang="ko-KR" altLang="en-US" dirty="0"/>
              <a:t>에 반환</a:t>
            </a:r>
            <a:endParaRPr lang="en-US" altLang="ko-KR" dirty="0"/>
          </a:p>
          <a:p>
            <a:r>
              <a:rPr lang="en-US" altLang="ko-KR" dirty="0"/>
              <a:t>URL </a:t>
            </a:r>
            <a:r>
              <a:rPr lang="ko-KR" altLang="en-US" dirty="0"/>
              <a:t>객체 생성 후 절대경로</a:t>
            </a:r>
            <a:r>
              <a:rPr lang="en-US" altLang="ko-KR" dirty="0"/>
              <a:t> </a:t>
            </a:r>
            <a:r>
              <a:rPr lang="ko-KR" altLang="en-US" dirty="0"/>
              <a:t>뒤에 필요한 주소 </a:t>
            </a:r>
            <a:r>
              <a:rPr lang="ko-KR" altLang="en-US" dirty="0" err="1"/>
              <a:t>붙여넣음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3BF45-4ABC-4053-B46F-BBB33A8A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398784"/>
            <a:ext cx="8928100" cy="1687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3303FF-0A2F-4433-BADD-889850D8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91001"/>
            <a:ext cx="8928100" cy="717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FEF824-9E5C-40D2-9C4A-BD81912F1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5025287"/>
            <a:ext cx="8928100" cy="438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1A94C5-C0C2-42F3-9D73-A3F4C1CE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5567934"/>
            <a:ext cx="8928100" cy="7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XML</a:t>
            </a:r>
            <a:r>
              <a:rPr lang="ko-KR" altLang="en-US" dirty="0"/>
              <a:t>이 제공되는 </a:t>
            </a:r>
            <a:r>
              <a:rPr lang="en-US" altLang="ko-KR" dirty="0"/>
              <a:t>URL</a:t>
            </a:r>
            <a:r>
              <a:rPr lang="ko-KR" altLang="en-US" dirty="0"/>
              <a:t>로 접속하여 데이터 파싱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FD5BB-7D09-4E2F-8C07-8A2BA442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894143"/>
            <a:ext cx="9042400" cy="39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 페이지와 동일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7C281D-CA96-4AAD-A2CA-1CA3DA66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1" y="1795462"/>
            <a:ext cx="8699333" cy="4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ko-KR" altLang="en-US" dirty="0"/>
              <a:t>인 </a:t>
            </a: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ko-KR" altLang="en-US" dirty="0" err="1"/>
              <a:t>파싱한</a:t>
            </a:r>
            <a:r>
              <a:rPr lang="ko-KR" altLang="en-US" dirty="0"/>
              <a:t> 데이터를 </a:t>
            </a:r>
            <a:r>
              <a:rPr lang="en-US" altLang="ko-KR" dirty="0"/>
              <a:t>doc</a:t>
            </a:r>
            <a:r>
              <a:rPr lang="ko-KR" altLang="en-US" dirty="0"/>
              <a:t>에 저장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57CC3-582E-44D4-9DA5-3B7C1B43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1" y="1785256"/>
            <a:ext cx="8800934" cy="643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0140BF-E6DD-4DC9-B3CC-9DBF675F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1" y="3358784"/>
            <a:ext cx="8800934" cy="1961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A310B8-03F2-49C9-976B-E19D59CDC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1" y="2696162"/>
            <a:ext cx="4484734" cy="3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출원번호</a:t>
            </a:r>
            <a:r>
              <a:rPr lang="en-US" altLang="ko-KR" dirty="0"/>
              <a:t>( id ) </a:t>
            </a:r>
            <a:r>
              <a:rPr lang="ko-KR" altLang="en-US" dirty="0"/>
              <a:t>데이터를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D6DC47-D201-4AF5-AB10-16C13D15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088962"/>
            <a:ext cx="8966200" cy="1432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6DB1F6-F3F2-48D0-B76B-39595A61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" y="3963030"/>
            <a:ext cx="8966199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_claim : </a:t>
            </a:r>
            <a:r>
              <a:rPr lang="ko-KR" altLang="en-US" dirty="0"/>
              <a:t>청구항</a:t>
            </a:r>
            <a:r>
              <a:rPr lang="en-US" altLang="ko-KR" dirty="0"/>
              <a:t>( claim )</a:t>
            </a:r>
            <a:r>
              <a:rPr lang="ko-KR" altLang="en-US" dirty="0"/>
              <a:t> 데이터를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9BB429-3571-48CC-8AB6-E71FA8AA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2" y="1554501"/>
            <a:ext cx="8699332" cy="1874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AA5CC-1506-4FA2-AB21-DD98BA45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2" y="3668927"/>
            <a:ext cx="86963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SimpleDateFormat</a:t>
            </a:r>
            <a:r>
              <a:rPr lang="ko-KR" altLang="en-US" dirty="0"/>
              <a:t>을 사용해 현재 날짜와 시간 정보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7BE931-BDB6-44AC-B4CD-2396C48F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" y="2161561"/>
            <a:ext cx="8967536" cy="22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75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DBInsert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insertClaim</a:t>
            </a:r>
            <a:r>
              <a:rPr lang="ko-KR" altLang="en-US" dirty="0"/>
              <a:t>함수를 이용해 출원번호와 청구항 데이터를 추가하는 </a:t>
            </a:r>
            <a:r>
              <a:rPr lang="en-US" altLang="ko-KR" dirty="0" err="1"/>
              <a:t>sql</a:t>
            </a:r>
            <a:r>
              <a:rPr lang="ko-KR" altLang="en-US" dirty="0"/>
              <a:t>문을 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B3CCE-AFAE-4F8A-A96C-DF045559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2" y="2196474"/>
            <a:ext cx="7860247" cy="9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Exception </a:t>
            </a:r>
            <a:r>
              <a:rPr lang="ko-KR" altLang="en-US" dirty="0"/>
              <a:t>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1BA78C-E2F2-4C18-B813-D7C531C4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" y="2091185"/>
            <a:ext cx="8986086" cy="34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RestTest.java – </a:t>
            </a:r>
            <a:r>
              <a:rPr lang="en-US" altLang="ko-KR" dirty="0" err="1"/>
              <a:t>DBSelect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연결하고 </a:t>
            </a:r>
            <a:r>
              <a:rPr lang="en-US" altLang="ko-KR" dirty="0"/>
              <a:t>table</a:t>
            </a:r>
            <a:r>
              <a:rPr lang="ko-KR" altLang="en-US" dirty="0"/>
              <a:t>문자열을 전달받아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sql</a:t>
            </a:r>
            <a:r>
              <a:rPr lang="ko-KR" altLang="en-US" dirty="0"/>
              <a:t>가 </a:t>
            </a:r>
            <a:r>
              <a:rPr lang="en-US" altLang="ko-KR" dirty="0"/>
              <a:t>“SELECT distinct id FROM table</a:t>
            </a:r>
            <a:r>
              <a:rPr lang="ko-KR" altLang="en-US" dirty="0"/>
              <a:t>명</a:t>
            </a:r>
            <a:r>
              <a:rPr lang="en-US" altLang="ko-KR" dirty="0"/>
              <a:t>;” </a:t>
            </a:r>
            <a:r>
              <a:rPr lang="ko-KR" altLang="en-US" dirty="0"/>
              <a:t>를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A1AFC-C1C3-40E9-B90B-C2C01FAB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1891389"/>
            <a:ext cx="8980886" cy="27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7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F31EA-1A84-4FE4-843A-AD736F0D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9F5B8-F36E-4785-9132-FE33191D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수집 </a:t>
            </a:r>
            <a:r>
              <a:rPr lang="en-US" altLang="ko-KR" dirty="0"/>
              <a:t>- GetAppInfoTest.java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 err="1"/>
              <a:t>DataSelect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( </a:t>
            </a:r>
            <a:r>
              <a:rPr lang="ko-KR" altLang="en-US" dirty="0"/>
              <a:t>데이터 선택 </a:t>
            </a:r>
            <a:r>
              <a:rPr lang="en-US" altLang="ko-KR" dirty="0"/>
              <a:t>)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 err="1"/>
              <a:t>ClaimParsing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( </a:t>
            </a:r>
            <a:r>
              <a:rPr lang="ko-KR" altLang="en-US" dirty="0"/>
              <a:t>청구항 데이터 선택 추출 </a:t>
            </a:r>
            <a:r>
              <a:rPr lang="en-US" altLang="ko-KR" dirty="0"/>
              <a:t>)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 err="1"/>
              <a:t>DBInsert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( DB</a:t>
            </a:r>
            <a:r>
              <a:rPr lang="ko-KR" altLang="en-US" dirty="0"/>
              <a:t>에 데이터 추가 </a:t>
            </a:r>
            <a:r>
              <a:rPr lang="en-US" altLang="ko-KR" dirty="0"/>
              <a:t>)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/>
              <a:t>GetAppInfoTest.java </a:t>
            </a:r>
            <a:r>
              <a:rPr lang="ko-KR" altLang="en-US" dirty="0"/>
              <a:t>코드 </a:t>
            </a:r>
            <a:endParaRPr lang="en-US" altLang="ko-KR" dirty="0"/>
          </a:p>
          <a:p>
            <a:pPr marL="757238" lvl="1" indent="-457200">
              <a:buFont typeface="+mj-lt"/>
              <a:buAutoNum type="arabicPeriod"/>
            </a:pPr>
            <a:endParaRPr lang="en-US" altLang="ko-KR" dirty="0"/>
          </a:p>
          <a:p>
            <a:pPr marL="757238" lvl="1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저장 </a:t>
            </a:r>
            <a:r>
              <a:rPr lang="en-US" altLang="ko-KR" dirty="0"/>
              <a:t>– RestTest.java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 err="1"/>
              <a:t>DBSelect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( </a:t>
            </a:r>
            <a:r>
              <a:rPr lang="ko-KR" altLang="en-US" dirty="0"/>
              <a:t>테이블 선택 </a:t>
            </a:r>
            <a:r>
              <a:rPr lang="en-US" altLang="ko-KR" dirty="0"/>
              <a:t>)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 err="1"/>
              <a:t>DataSave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( </a:t>
            </a:r>
            <a:r>
              <a:rPr lang="ko-KR" altLang="en-US" dirty="0"/>
              <a:t>데이터 저장 </a:t>
            </a:r>
            <a:r>
              <a:rPr lang="en-US" altLang="ko-KR" dirty="0"/>
              <a:t>)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41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RestTest.java – </a:t>
            </a:r>
            <a:r>
              <a:rPr lang="en-US" altLang="ko-KR" dirty="0" err="1"/>
              <a:t>DBSelect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로 검색하여 반환된 문자열</a:t>
            </a:r>
            <a:r>
              <a:rPr lang="en-US" altLang="ko-KR" dirty="0"/>
              <a:t>(</a:t>
            </a:r>
            <a:r>
              <a:rPr lang="ko-KR" altLang="en-US" dirty="0"/>
              <a:t>출원번호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appNum</a:t>
            </a:r>
            <a:r>
              <a:rPr lang="ko-KR" altLang="en-US" dirty="0"/>
              <a:t>에 저장한 후 반환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F36BA-5841-4FFD-A109-194A14EE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35377"/>
            <a:ext cx="8972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RestTest.java – </a:t>
            </a:r>
            <a:r>
              <a:rPr lang="en-US" altLang="ko-KR" dirty="0" err="1"/>
              <a:t>DataSave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Sql</a:t>
            </a:r>
            <a:r>
              <a:rPr lang="ko-KR" altLang="en-US" dirty="0"/>
              <a:t>객체에 </a:t>
            </a:r>
            <a:r>
              <a:rPr lang="en-US" altLang="ko-KR" dirty="0"/>
              <a:t>“INSERT INTO patent id VALUES (‘id’“ </a:t>
            </a:r>
            <a:r>
              <a:rPr lang="ko-KR" altLang="en-US" dirty="0"/>
              <a:t>문자열 저장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7D54D-F228-4A28-8A48-CB873C1F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2" y="1852612"/>
            <a:ext cx="8699249" cy="422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RestTest.java – </a:t>
            </a:r>
            <a:r>
              <a:rPr lang="en-US" altLang="ko-KR" dirty="0" err="1"/>
              <a:t>DataSave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Sql</a:t>
            </a:r>
            <a:r>
              <a:rPr lang="ko-KR" altLang="en-US" dirty="0"/>
              <a:t>에는 </a:t>
            </a:r>
            <a:r>
              <a:rPr lang="en-US" altLang="ko-KR" dirty="0"/>
              <a:t>“INSERT INTO patent id VALUES (‘id’);“ </a:t>
            </a:r>
            <a:r>
              <a:rPr lang="ko-KR" altLang="en-US" dirty="0"/>
              <a:t>저장 </a:t>
            </a:r>
            <a:endParaRPr lang="en-US" altLang="ko-KR" dirty="0"/>
          </a:p>
          <a:p>
            <a:r>
              <a:rPr lang="en-US" altLang="ko-KR" dirty="0" err="1"/>
              <a:t>DBInsert</a:t>
            </a:r>
            <a:r>
              <a:rPr lang="en-US" altLang="ko-KR" dirty="0"/>
              <a:t> </a:t>
            </a:r>
            <a:r>
              <a:rPr lang="ko-KR" altLang="en-US" dirty="0"/>
              <a:t>클래스 객체 </a:t>
            </a:r>
            <a:r>
              <a:rPr lang="en-US" altLang="ko-KR" dirty="0" err="1"/>
              <a:t>dbQuery</a:t>
            </a:r>
            <a:r>
              <a:rPr lang="ko-KR" altLang="en-US" dirty="0"/>
              <a:t>의 </a:t>
            </a:r>
            <a:r>
              <a:rPr lang="en-US" altLang="ko-KR" dirty="0" err="1"/>
              <a:t>insertQuery</a:t>
            </a:r>
            <a:r>
              <a:rPr lang="ko-KR" altLang="en-US" dirty="0"/>
              <a:t>메소드를 호출해서 </a:t>
            </a:r>
            <a:r>
              <a:rPr lang="en-US" altLang="ko-KR" dirty="0" err="1"/>
              <a:t>sql</a:t>
            </a:r>
            <a:r>
              <a:rPr lang="ko-KR" altLang="en-US" dirty="0"/>
              <a:t> 반환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E0B6D-3F87-49BC-BE5D-1E41B4D4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7" y="2148118"/>
            <a:ext cx="6683702" cy="41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9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파일 패키지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E403F2-5A0A-423C-930B-5777E5BE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2" y="1572877"/>
            <a:ext cx="8699333" cy="45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타입 변수 </a:t>
            </a:r>
            <a:r>
              <a:rPr lang="en-US" altLang="ko-KR" dirty="0"/>
              <a:t>table</a:t>
            </a:r>
            <a:r>
              <a:rPr lang="ko-KR" altLang="en-US" dirty="0"/>
              <a:t>에 </a:t>
            </a:r>
            <a:r>
              <a:rPr lang="en-US" altLang="ko-KR" dirty="0" err="1"/>
              <a:t>g_kipris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Vector </a:t>
            </a:r>
            <a:r>
              <a:rPr lang="ko-KR" altLang="en-US" dirty="0"/>
              <a:t>객체 </a:t>
            </a:r>
            <a:r>
              <a:rPr lang="en-US" altLang="ko-KR" dirty="0" err="1"/>
              <a:t>appNum</a:t>
            </a:r>
            <a:r>
              <a:rPr lang="ko-KR" altLang="en-US" dirty="0"/>
              <a:t>에 </a:t>
            </a:r>
            <a:r>
              <a:rPr lang="en-US" altLang="ko-KR" dirty="0" err="1"/>
              <a:t>selectAppNum</a:t>
            </a:r>
            <a:r>
              <a:rPr lang="ko-KR" altLang="en-US" dirty="0"/>
              <a:t>함수 반환 값</a:t>
            </a:r>
            <a:r>
              <a:rPr lang="en-US" altLang="ko-KR" dirty="0"/>
              <a:t>(id </a:t>
            </a:r>
            <a:r>
              <a:rPr lang="ko-KR" altLang="en-US" dirty="0"/>
              <a:t>정보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 err="1"/>
              <a:t>apiUrl</a:t>
            </a:r>
            <a:r>
              <a:rPr lang="en-US" altLang="ko-KR" dirty="0"/>
              <a:t>, </a:t>
            </a:r>
            <a:r>
              <a:rPr lang="en-US" altLang="ko-KR" dirty="0" err="1"/>
              <a:t>cpcUrl</a:t>
            </a:r>
            <a:r>
              <a:rPr lang="en-US" altLang="ko-KR" dirty="0"/>
              <a:t> </a:t>
            </a:r>
            <a:r>
              <a:rPr lang="ko-KR" altLang="en-US" dirty="0"/>
              <a:t>뒤에 문자열을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02D5B-767A-43CB-9DD4-C3C6B155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" y="2609676"/>
            <a:ext cx="8985316" cy="29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URL(</a:t>
            </a:r>
            <a:r>
              <a:rPr lang="en-US" altLang="ko-KR" dirty="0" err="1"/>
              <a:t>apiUrl</a:t>
            </a:r>
            <a:r>
              <a:rPr lang="en-US" altLang="ko-KR" dirty="0"/>
              <a:t>)</a:t>
            </a:r>
            <a:r>
              <a:rPr lang="ko-KR" altLang="en-US" dirty="0"/>
              <a:t>로 접속해 받아온 데이터를 받고 바꾸고 싶은 문자를 처리한 후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buffer</a:t>
            </a:r>
            <a:r>
              <a:rPr lang="ko-KR" altLang="en-US" dirty="0"/>
              <a:t>에 저장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FC3B28-E29E-4818-85E3-D9CC34DE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6" y="2284584"/>
            <a:ext cx="8974008" cy="38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2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cpcUrl</a:t>
            </a:r>
            <a:r>
              <a:rPr lang="ko-KR" altLang="en-US" dirty="0"/>
              <a:t>의 </a:t>
            </a:r>
            <a:r>
              <a:rPr lang="en-US" altLang="ko-KR" dirty="0"/>
              <a:t>URL</a:t>
            </a:r>
            <a:r>
              <a:rPr lang="ko-KR" altLang="en-US" dirty="0"/>
              <a:t>로 접속해 받아온 데이터도 동일하게 처리해서 </a:t>
            </a:r>
            <a:r>
              <a:rPr lang="en-US" altLang="ko-KR" dirty="0"/>
              <a:t>buffer2</a:t>
            </a:r>
            <a:r>
              <a:rPr lang="ko-KR" altLang="en-US" dirty="0"/>
              <a:t>에 저장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B9F5C-00D6-4163-A85A-D4E6F812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1" y="2015288"/>
            <a:ext cx="8223417" cy="37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buffer</a:t>
            </a:r>
            <a:r>
              <a:rPr lang="ko-KR" altLang="en-US" dirty="0"/>
              <a:t>의 정보를 가진 </a:t>
            </a:r>
            <a:r>
              <a:rPr lang="en-US" altLang="ko-KR" dirty="0" err="1"/>
              <a:t>xmlRecords</a:t>
            </a:r>
            <a:r>
              <a:rPr lang="ko-KR" altLang="en-US" dirty="0"/>
              <a:t>를 </a:t>
            </a:r>
            <a:r>
              <a:rPr lang="ko-KR" altLang="en-US" dirty="0" err="1"/>
              <a:t>입력스트림으로</a:t>
            </a:r>
            <a:r>
              <a:rPr lang="ko-KR" altLang="en-US" dirty="0"/>
              <a:t> 사용하는 </a:t>
            </a:r>
            <a:r>
              <a:rPr lang="en-US" altLang="ko-KR" dirty="0" err="1"/>
              <a:t>StringReader</a:t>
            </a:r>
            <a:r>
              <a:rPr lang="en-US" altLang="ko-KR" dirty="0"/>
              <a:t> </a:t>
            </a:r>
            <a:r>
              <a:rPr lang="ko-KR" altLang="en-US" dirty="0"/>
              <a:t>객체를 생성한 후 </a:t>
            </a:r>
            <a:r>
              <a:rPr lang="ko-KR" altLang="en-US" dirty="0" err="1"/>
              <a:t>캐릭터스트림을</a:t>
            </a:r>
            <a:r>
              <a:rPr lang="ko-KR" altLang="en-US" dirty="0"/>
              <a:t> 설정하여 파싱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8FA781-CEAF-4557-97B8-81636338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353137"/>
            <a:ext cx="88487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1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buffer2</a:t>
            </a:r>
            <a:r>
              <a:rPr lang="ko-KR" altLang="en-US" dirty="0"/>
              <a:t>의 정보를 가진 </a:t>
            </a:r>
            <a:r>
              <a:rPr lang="en-US" altLang="ko-KR" dirty="0" err="1"/>
              <a:t>cpcRecords</a:t>
            </a:r>
            <a:r>
              <a:rPr lang="ko-KR" altLang="en-US" dirty="0"/>
              <a:t>도 동일한 방법으로 파싱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applicationNumber</a:t>
            </a:r>
            <a:r>
              <a:rPr lang="ko-KR" altLang="en-US" dirty="0"/>
              <a:t>는 </a:t>
            </a:r>
            <a:r>
              <a:rPr lang="en-US" altLang="ko-KR" dirty="0"/>
              <a:t>Plus </a:t>
            </a:r>
            <a:r>
              <a:rPr lang="en-US" altLang="ko-KR" dirty="0" err="1"/>
              <a:t>kipris</a:t>
            </a:r>
            <a:r>
              <a:rPr lang="en-US" altLang="ko-KR" dirty="0"/>
              <a:t> </a:t>
            </a:r>
            <a:r>
              <a:rPr lang="ko-KR" altLang="en-US" dirty="0"/>
              <a:t>사이트에서 지정한 출원번호의 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r>
              <a:rPr lang="en-US" altLang="ko-KR" dirty="0" err="1"/>
              <a:t>getCharacterDataFromElement</a:t>
            </a:r>
            <a:r>
              <a:rPr lang="ko-KR" altLang="en-US" dirty="0"/>
              <a:t>함수를 사용해 첫 번째 인덱스의 출원번호를 </a:t>
            </a:r>
            <a:r>
              <a:rPr lang="en-US" altLang="ko-KR" dirty="0"/>
              <a:t>_id</a:t>
            </a:r>
            <a:r>
              <a:rPr lang="ko-KR" altLang="en-US" dirty="0"/>
              <a:t>에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3852E7-251D-430C-874B-0231F53A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32"/>
          <a:stretch/>
        </p:blipFill>
        <p:spPr>
          <a:xfrm>
            <a:off x="203291" y="1602002"/>
            <a:ext cx="8737417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0BBD5E-235C-43BD-B380-FE84C632A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04"/>
          <a:stretch/>
        </p:blipFill>
        <p:spPr>
          <a:xfrm>
            <a:off x="203291" y="5341707"/>
            <a:ext cx="8737417" cy="9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7F0F-687C-4444-A000-B07EA2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2240-5B79-4AFF-AA08-F56E25C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_claim</a:t>
            </a:r>
            <a:r>
              <a:rPr lang="ko-KR" altLang="en-US" dirty="0"/>
              <a:t>에 청구항을 저장하고 </a:t>
            </a:r>
            <a:r>
              <a:rPr lang="en-US" altLang="ko-KR" dirty="0" err="1"/>
              <a:t>DataSave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setData</a:t>
            </a:r>
            <a:r>
              <a:rPr lang="ko-KR" altLang="en-US" dirty="0"/>
              <a:t>함수를 사용해서 데이터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F4E4A-B1BF-4C02-85F5-CA61A5FA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1" y="1833310"/>
            <a:ext cx="8709447" cy="3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1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– </a:t>
            </a:r>
            <a:r>
              <a:rPr lang="en-US" altLang="ko-KR" dirty="0" err="1"/>
              <a:t>DataSelect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DataSelect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/>
              <a:t>import</a:t>
            </a:r>
            <a:r>
              <a:rPr lang="ko-KR" altLang="en-US" dirty="0"/>
              <a:t>된 패키지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07FB7-279B-4722-94F3-CCB585D0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110757"/>
            <a:ext cx="8826500" cy="1318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229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6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– </a:t>
            </a:r>
            <a:r>
              <a:rPr lang="en-US" altLang="ko-KR" dirty="0" err="1"/>
              <a:t>DataSelect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test.txt</a:t>
            </a:r>
            <a:r>
              <a:rPr lang="ko-KR" altLang="en-US" dirty="0"/>
              <a:t>파일의 정보를 </a:t>
            </a:r>
            <a:r>
              <a:rPr lang="en-US" altLang="ko-KR" dirty="0" err="1"/>
              <a:t>appNum</a:t>
            </a:r>
            <a:r>
              <a:rPr lang="ko-KR" altLang="en-US" dirty="0"/>
              <a:t>에 넣고 반환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C765BC-2BF5-4FE7-951A-388B8E7B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5" y="1771188"/>
            <a:ext cx="8743950" cy="4333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47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– </a:t>
            </a:r>
            <a:r>
              <a:rPr lang="en-US" altLang="ko-KR" dirty="0" err="1"/>
              <a:t>ClaimParsing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자료형 </a:t>
            </a:r>
            <a:r>
              <a:rPr lang="en-US" altLang="ko-KR" dirty="0"/>
              <a:t>claim</a:t>
            </a:r>
            <a:r>
              <a:rPr lang="ko-KR" altLang="en-US" dirty="0"/>
              <a:t>을 인자로 받아 원하는 길이까지 문자열을 발췌하여 반환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2800DA-13A3-4226-964D-9B0DD2CF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38412"/>
            <a:ext cx="8553450" cy="1781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315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– </a:t>
            </a:r>
            <a:r>
              <a:rPr lang="en-US" altLang="ko-KR" dirty="0" err="1"/>
              <a:t>DBInsert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DBInsert</a:t>
            </a:r>
            <a:r>
              <a:rPr lang="ko-KR" altLang="en-US" dirty="0"/>
              <a:t>클래스안의 </a:t>
            </a:r>
            <a:r>
              <a:rPr lang="en-US" altLang="ko-KR" dirty="0" err="1"/>
              <a:t>insertQuery</a:t>
            </a:r>
            <a:r>
              <a:rPr lang="ko-KR" altLang="en-US" dirty="0"/>
              <a:t>함수는 </a:t>
            </a:r>
            <a:r>
              <a:rPr lang="en-US" altLang="ko-KR" dirty="0" err="1"/>
              <a:t>sql</a:t>
            </a:r>
            <a:r>
              <a:rPr lang="ko-KR" altLang="en-US" dirty="0"/>
              <a:t>문을 전달하여 </a:t>
            </a:r>
            <a:r>
              <a:rPr lang="en-US" altLang="ko-KR" dirty="0"/>
              <a:t>SQL</a:t>
            </a:r>
            <a:r>
              <a:rPr lang="ko-KR" altLang="en-US" dirty="0"/>
              <a:t>문을 실행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7A1556-F64E-4938-BDB2-B521B019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2" y="1697974"/>
            <a:ext cx="8544679" cy="46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– </a:t>
            </a:r>
            <a:r>
              <a:rPr lang="en-US" altLang="ko-KR" dirty="0" err="1"/>
              <a:t>DBInsert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DBInsert</a:t>
            </a:r>
            <a:r>
              <a:rPr lang="ko-KR" altLang="en-US" dirty="0"/>
              <a:t>클래스안의 </a:t>
            </a:r>
            <a:r>
              <a:rPr lang="en-US" altLang="ko-KR" dirty="0" err="1"/>
              <a:t>insertClaim</a:t>
            </a:r>
            <a:r>
              <a:rPr lang="ko-KR" altLang="en-US" dirty="0"/>
              <a:t>함수는 </a:t>
            </a:r>
            <a:r>
              <a:rPr lang="en-US" altLang="ko-KR" dirty="0"/>
              <a:t>claim(</a:t>
            </a:r>
            <a:r>
              <a:rPr lang="ko-KR" altLang="en-US" dirty="0"/>
              <a:t>청구항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insert</a:t>
            </a:r>
            <a:r>
              <a:rPr lang="ko-KR" altLang="en-US" dirty="0"/>
              <a:t>하는 </a:t>
            </a:r>
            <a:r>
              <a:rPr lang="en-US" altLang="ko-KR" dirty="0" err="1"/>
              <a:t>sql</a:t>
            </a:r>
            <a:r>
              <a:rPr lang="ko-KR" altLang="en-US" dirty="0"/>
              <a:t>문을 전달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F4728C-6532-4BB5-BF50-A0978E32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1" y="1854964"/>
            <a:ext cx="8666365" cy="41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파일 패키지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E469E-ABE6-465C-A61C-A1B91B48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163977"/>
            <a:ext cx="90106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1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A7F3-061C-4C98-9FC9-A60C3D1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GetAppInfoTest.java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93A6B-22B2-4375-B2E2-2C7D355D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2B5F8-8151-48B8-A908-27F11DE2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0" y="2064512"/>
            <a:ext cx="8922000" cy="22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37035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 eaLnBrk="1" latinLnBrk="1" hangingPunct="1">
          <a:defRPr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txDef>
      <a:spPr>
        <a:noFill/>
      </a:spPr>
      <a:bodyPr wrap="square" rtlCol="0" anchor="ctr">
        <a:spAutoFit/>
      </a:bodyPr>
      <a:lstStyle>
        <a:defPPr algn="ctr">
          <a:defRPr sz="105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80EB11D3-4CEA-4F20-ACA1-6A453F980EA8}" vid="{EC7343CB-BD09-4D55-98D5-6BF05BD184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964</TotalTime>
  <Words>507</Words>
  <Application>Microsoft Office PowerPoint</Application>
  <PresentationFormat>화면 슬라이드 쇼(4:3)</PresentationFormat>
  <Paragraphs>86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HY헤드라인M</vt:lpstr>
      <vt:lpstr>맑은 고딕</vt:lpstr>
      <vt:lpstr>Arial</vt:lpstr>
      <vt:lpstr>Wingdings</vt:lpstr>
      <vt:lpstr>테마1</vt:lpstr>
      <vt:lpstr>KIPRIS OPEN API</vt:lpstr>
      <vt:lpstr>목차</vt:lpstr>
      <vt:lpstr>GetAppInfoTest.java – DataSelect 클래스 </vt:lpstr>
      <vt:lpstr>GetAppInfoTest.java – DataSelect 클래스 </vt:lpstr>
      <vt:lpstr>GetAppInfoTest.java – ClaimParsing 클래스</vt:lpstr>
      <vt:lpstr>GetAppInfoTest.java – DBInsert 클래스</vt:lpstr>
      <vt:lpstr>GetAppInfoTest.java – DBInsert 클래스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GetAppInfoTest.java 코드</vt:lpstr>
      <vt:lpstr>RestTest.java – DBSelect 클래스 </vt:lpstr>
      <vt:lpstr>RestTest.java – DBSelect 클래스 </vt:lpstr>
      <vt:lpstr>RestTest.java – DataSave 클래스 </vt:lpstr>
      <vt:lpstr>RestTest.java – DataSave 클래스 </vt:lpstr>
      <vt:lpstr>RestTest.java 코드</vt:lpstr>
      <vt:lpstr>RestTest.java 코드</vt:lpstr>
      <vt:lpstr>RestTest.java 코드</vt:lpstr>
      <vt:lpstr>RestTest.java 코드</vt:lpstr>
      <vt:lpstr>RestTest.java 코드</vt:lpstr>
      <vt:lpstr>RestTest.java 코드</vt:lpstr>
      <vt:lpstr>RestTest.java 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KIPRIS OPEN API</dc:title>
  <dc:creator>장한나</dc:creator>
  <cp:lastModifiedBy>장한나</cp:lastModifiedBy>
  <cp:revision>28</cp:revision>
  <dcterms:created xsi:type="dcterms:W3CDTF">2019-05-14T17:24:36Z</dcterms:created>
  <dcterms:modified xsi:type="dcterms:W3CDTF">2019-05-15T10:27:04Z</dcterms:modified>
</cp:coreProperties>
</file>